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11" r:id="rId2"/>
    <p:sldId id="418" r:id="rId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ba" initials="S" lastIdx="2" clrIdx="0">
    <p:extLst>
      <p:ext uri="{19B8F6BF-5375-455C-9EA6-DF929625EA0E}">
        <p15:presenceInfo xmlns:p15="http://schemas.microsoft.com/office/powerpoint/2012/main" userId="Saiba" providerId="None"/>
      </p:ext>
    </p:extLst>
  </p:cmAuthor>
  <p:cmAuthor id="2" name="Manu Mehta" initials="MM" lastIdx="8" clrIdx="1">
    <p:extLst>
      <p:ext uri="{19B8F6BF-5375-455C-9EA6-DF929625EA0E}">
        <p15:presenceInfo xmlns:p15="http://schemas.microsoft.com/office/powerpoint/2012/main" userId="S-1-5-21-842925246-1123561945-682003330-1114" providerId="AD"/>
      </p:ext>
    </p:extLst>
  </p:cmAuthor>
  <p:cmAuthor id="3" name="Nitin Mehta" initials="NM" lastIdx="0" clrIdx="2">
    <p:extLst>
      <p:ext uri="{19B8F6BF-5375-455C-9EA6-DF929625EA0E}">
        <p15:presenceInfo xmlns:p15="http://schemas.microsoft.com/office/powerpoint/2012/main" userId="2d825e6ff4f6873c" providerId="Windows Live"/>
      </p:ext>
    </p:extLst>
  </p:cmAuthor>
  <p:cmAuthor id="4" name="Nitin Mehta" initials="NM [2]" lastIdx="10" clrIdx="3">
    <p:extLst>
      <p:ext uri="{19B8F6BF-5375-455C-9EA6-DF929625EA0E}">
        <p15:presenceInfo xmlns:p15="http://schemas.microsoft.com/office/powerpoint/2012/main" userId="S::nitinm@metabyte.com::5a918170-7fb7-44e5-960a-f7deda36b9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E1"/>
    <a:srgbClr val="0D7E9A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89403" autoAdjust="0"/>
  </p:normalViewPr>
  <p:slideViewPr>
    <p:cSldViewPr snapToGrid="0">
      <p:cViewPr varScale="1">
        <p:scale>
          <a:sx n="68" d="100"/>
          <a:sy n="68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917CCB3-0C7C-429E-9F4A-E5B6B865BC0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D0F9946-13DC-440F-9208-5352CBB86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F9946-13DC-440F-9208-5352CBB861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4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9946-13DC-440F-9208-5352CBB861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E6A7-2254-48BC-AE99-05948C0729A1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80B2-7A11-4B91-82AD-949AE43FC34A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C3E-04A9-4A02-9E4E-1FE0F4A145E0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CB4-AE73-4278-B697-D572DA522687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AFA1-F12A-4F51-BD32-43EA2561372E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3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C58-5AC4-4DE9-8771-B9A958A1D87E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9C87-8574-4C5D-93AD-187E377EDA6B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933A-D674-4D81-9EE7-59F7DAE34683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935-9936-4D5D-9999-3C0566636830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481A-7B78-4294-ABE8-751862120CDD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415E-157E-470C-905B-0A0DF5E30F4D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FFC5-783A-4014-95AC-141C08D1AC07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Teamanics Confidential Information – For Recipient Only – Do Not Forward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A58C-1D94-49F1-AFFF-F647C900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nner-home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800"/>
            <a:ext cx="12192000" cy="6032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846057"/>
            <a:ext cx="4369870" cy="362309"/>
          </a:xfrm>
          <a:prstGeom prst="rect">
            <a:avLst/>
          </a:prstGeom>
          <a:solidFill>
            <a:srgbClr val="27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636" y="1684505"/>
            <a:ext cx="39617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The mechanics of building teams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406" y="2323986"/>
            <a:ext cx="43496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280" dirty="0"/>
              <a:t>Leveraging Peer Insights</a:t>
            </a:r>
          </a:p>
        </p:txBody>
      </p:sp>
      <p:pic>
        <p:nvPicPr>
          <p:cNvPr id="13" name="Picture 12" descr="logo_lg_no_sub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91" y="1272035"/>
            <a:ext cx="3902015" cy="48775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700" y="6313220"/>
            <a:ext cx="5562600" cy="3651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Teamanics Confidential Information – For Recipient Only – Do Not Forward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655" y="2743882"/>
            <a:ext cx="4349607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Yelp for dining, Amazon for shopping,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Teamanics for hiring</a:t>
            </a:r>
          </a:p>
        </p:txBody>
      </p:sp>
    </p:spTree>
    <p:extLst>
      <p:ext uri="{BB962C8B-B14F-4D97-AF65-F5344CB8AC3E}">
        <p14:creationId xmlns:p14="http://schemas.microsoft.com/office/powerpoint/2010/main" val="210697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322680" y="0"/>
            <a:ext cx="475129" cy="6858000"/>
          </a:xfrm>
          <a:prstGeom prst="rect">
            <a:avLst/>
          </a:prstGeom>
          <a:solidFill>
            <a:srgbClr val="0D7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A58C-1D94-49F1-AFFF-F647C900248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8312" y="151759"/>
            <a:ext cx="2340744" cy="493059"/>
          </a:xfrm>
        </p:spPr>
        <p:txBody>
          <a:bodyPr>
            <a:normAutofit fontScale="90000"/>
          </a:bodyPr>
          <a:lstStyle/>
          <a:p>
            <a:r>
              <a:rPr lang="en-US" sz="3600" spc="300" dirty="0">
                <a:latin typeface="+mn-lt"/>
              </a:rPr>
              <a:t>Our Team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6232" y="598717"/>
            <a:ext cx="2977228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Manu Mehta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20790" y="594369"/>
            <a:ext cx="2369662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Chief Executive Officer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7417" y="919654"/>
            <a:ext cx="4114570" cy="5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High-tech entrepreneur and staffing veteran leading teams to disrupt new markets with innovative products and. services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05108" y="598717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Lynn Slater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582024" y="594369"/>
            <a:ext cx="3522888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Chief Technology Officer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406294" y="919654"/>
            <a:ext cx="3773901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Inventor with a proven track record with AI and big data. Has led Metabyte’s key developments for 16 years.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40378" y="1597759"/>
            <a:ext cx="3771389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User Experience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6819" y="1923044"/>
            <a:ext cx="3861038" cy="5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of front-end design who has been creating integral user experiences at Metabyte for 10 years.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6820" y="1580335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Dino Lau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767791" y="2610127"/>
            <a:ext cx="3708568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Customer Success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526819" y="2935411"/>
            <a:ext cx="4247723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Seasoned recruiter, marketing strategist, and research junkie who doesn’t miss any market details or customer needs. </a:t>
            </a:r>
            <a:endParaRPr lang="en-US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526819" y="2581816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Saiba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Singh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2" y="0"/>
            <a:ext cx="475129" cy="6858000"/>
          </a:xfrm>
          <a:prstGeom prst="rect">
            <a:avLst/>
          </a:prstGeom>
          <a:solidFill>
            <a:srgbClr val="0D7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profilePic_Manu05_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36" y="598485"/>
            <a:ext cx="731520" cy="731520"/>
          </a:xfrm>
          <a:prstGeom prst="rect">
            <a:avLst/>
          </a:prstGeom>
        </p:spPr>
      </p:pic>
      <p:pic>
        <p:nvPicPr>
          <p:cNvPr id="29" name="Picture 28" descr="profilePic_Prade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2862" y="2688633"/>
            <a:ext cx="731520" cy="731520"/>
          </a:xfrm>
          <a:prstGeom prst="rect">
            <a:avLst/>
          </a:prstGeom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941327" y="2610127"/>
            <a:ext cx="3522888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Scientist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395555" y="2935411"/>
            <a:ext cx="4133695" cy="5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Highly qualified data scientist with expertise in multiple verticals, implementing leading edge ML algorithms.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395555" y="2581816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Pradeep</a:t>
            </a: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 Gupta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179309" y="4619412"/>
            <a:ext cx="3522888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 Product Manager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502909" y="4933811"/>
            <a:ext cx="4133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Resourceful and methodical problem solver who is focused on new product development and tracking key metrics.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502909" y="4601988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Mrinal </a:t>
            </a: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Chitithoti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782066" y="3649256"/>
            <a:ext cx="3522888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 Ops Manager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526819" y="3963655"/>
            <a:ext cx="4133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Experienced product and technology professional with a track record managing the technology stack at Yahoo Finance.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526819" y="3631832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Satya</a:t>
            </a: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Avala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778024" y="5664439"/>
            <a:ext cx="3522888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Success Specialist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70251" y="5946188"/>
            <a:ext cx="4133695" cy="5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Energetic and fast paced worker excellent at driving business development and providing stellar customer service.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470251" y="5647015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Quetzalcoatl Lira-Prado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Picture 49" descr="profilePic_Mrin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484" y="4703863"/>
            <a:ext cx="731520" cy="731520"/>
          </a:xfrm>
          <a:prstGeom prst="rect">
            <a:avLst/>
          </a:prstGeom>
        </p:spPr>
      </p:pic>
      <p:pic>
        <p:nvPicPr>
          <p:cNvPr id="51" name="Picture 50" descr="profilePic_Lyn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2862" y="598485"/>
            <a:ext cx="731520" cy="731520"/>
          </a:xfrm>
          <a:prstGeom prst="rect">
            <a:avLst/>
          </a:prstGeom>
        </p:spPr>
      </p:pic>
      <p:pic>
        <p:nvPicPr>
          <p:cNvPr id="52" name="Picture 51" descr="profilePic_Di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636" y="1643559"/>
            <a:ext cx="731520" cy="731520"/>
          </a:xfrm>
          <a:prstGeom prst="rect">
            <a:avLst/>
          </a:prstGeom>
        </p:spPr>
      </p:pic>
      <p:pic>
        <p:nvPicPr>
          <p:cNvPr id="53" name="Picture 52" descr="profilePic_Saib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9636" y="2688633"/>
            <a:ext cx="731520" cy="731520"/>
          </a:xfrm>
          <a:prstGeom prst="rect">
            <a:avLst/>
          </a:prstGeom>
        </p:spPr>
      </p:pic>
      <p:pic>
        <p:nvPicPr>
          <p:cNvPr id="55" name="Picture 54" descr="profilePic_Saty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2286" y="3733707"/>
            <a:ext cx="731520" cy="731520"/>
          </a:xfrm>
          <a:prstGeom prst="rect">
            <a:avLst/>
          </a:prstGeom>
        </p:spPr>
      </p:pic>
      <p:pic>
        <p:nvPicPr>
          <p:cNvPr id="56" name="Picture 55" descr="profilePic_Q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484" y="5748937"/>
            <a:ext cx="731520" cy="731520"/>
          </a:xfrm>
          <a:prstGeom prst="rect">
            <a:avLst/>
          </a:prstGeom>
        </p:spPr>
      </p:pic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8669112" y="1586880"/>
            <a:ext cx="3522888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Product Management</a:t>
            </a:r>
            <a:endParaRPr lang="en-US" altLang="en-US" sz="1400" b="1" dirty="0">
              <a:solidFill>
                <a:srgbClr val="27A9E1"/>
              </a:solidFill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395555" y="1923044"/>
            <a:ext cx="4133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Analytical problem solver with a penchant for applying emerging technology and creating business models for staffing. 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395555" y="1580335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Nitin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Mehta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" name="Picture 58" descr="profilePic_Nit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82862" y="1643559"/>
            <a:ext cx="731520" cy="731520"/>
          </a:xfrm>
          <a:prstGeom prst="rect">
            <a:avLst/>
          </a:prstGeom>
        </p:spPr>
      </p:pic>
      <p:pic>
        <p:nvPicPr>
          <p:cNvPr id="60" name="Picture 59" descr="profilePic_Ada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82862" y="4177467"/>
            <a:ext cx="731520" cy="731520"/>
          </a:xfrm>
          <a:prstGeom prst="rect">
            <a:avLst/>
          </a:prstGeom>
        </p:spPr>
      </p:pic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7395555" y="4418212"/>
            <a:ext cx="4133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Senior VP of Engineering at Malwarebytes who previously led product development 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BlueJeans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Jobvite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HotJobs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395555" y="4086384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Adam </a:t>
            </a: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Hyder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" name="Picture 63" descr="profilePic_Joh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82862" y="5007387"/>
            <a:ext cx="731520" cy="731520"/>
          </a:xfrm>
          <a:prstGeom prst="rect">
            <a:avLst/>
          </a:prstGeom>
        </p:spPr>
      </p:pic>
      <p:pic>
        <p:nvPicPr>
          <p:cNvPr id="65" name="Picture 64" descr="profilePic_Le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82862" y="5823854"/>
            <a:ext cx="731520" cy="731520"/>
          </a:xfrm>
          <a:prstGeom prst="rect">
            <a:avLst/>
          </a:prstGeom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7384665" y="5300661"/>
            <a:ext cx="4133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Recently retired from IBM as VP and GM of Watson Health after a career of managing product, technology, and business teams.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7384665" y="5001124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John </a:t>
            </a: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Mesberg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7384665" y="6064594"/>
            <a:ext cx="4133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 Director at Amazon Robotics who previously led development of Alexa Engine and Prime Air drone delivery.</a:t>
            </a:r>
            <a:endParaRPr lang="en-US" altLang="en-US" sz="1200" b="1" dirty="0">
              <a:solidFill>
                <a:srgbClr val="27A9E1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7384665" y="5732771"/>
            <a:ext cx="3708569" cy="40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Leon </a:t>
            </a:r>
            <a:r>
              <a:rPr lang="en-US" altLang="en-US" b="1" dirty="0" err="1">
                <a:solidFill>
                  <a:srgbClr val="27A9E1"/>
                </a:solidFill>
                <a:latin typeface="Calibri" pitchFamily="34" charset="0"/>
                <a:ea typeface="+mj-ea"/>
                <a:cs typeface="+mj-cs"/>
              </a:rPr>
              <a:t>Warman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7364826" y="3579299"/>
            <a:ext cx="4827173" cy="493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Advisory 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53780" y="6511108"/>
            <a:ext cx="5560034" cy="371888"/>
          </a:xfrm>
          <a:prstGeom prst="rect">
            <a:avLst/>
          </a:prstGeom>
        </p:spPr>
      </p:pic>
      <p:pic>
        <p:nvPicPr>
          <p:cNvPr id="70" name="Picture 69" descr="logo_lg_no_sublin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702505" y="223407"/>
            <a:ext cx="1249240" cy="156155"/>
          </a:xfrm>
          <a:prstGeom prst="rect">
            <a:avLst/>
          </a:prstGeom>
        </p:spPr>
      </p:pic>
      <p:pic>
        <p:nvPicPr>
          <p:cNvPr id="73" name="Picture 72" descr="sustainableGoals0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574737" y="488482"/>
            <a:ext cx="1359224" cy="416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310</Words>
  <Application>Microsoft Office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 Mehta</dc:creator>
  <cp:lastModifiedBy>Lynn Slater</cp:lastModifiedBy>
  <cp:revision>1420</cp:revision>
  <cp:lastPrinted>2018-10-29T19:25:39Z</cp:lastPrinted>
  <dcterms:created xsi:type="dcterms:W3CDTF">2018-05-15T23:29:14Z</dcterms:created>
  <dcterms:modified xsi:type="dcterms:W3CDTF">2021-02-02T20:11:04Z</dcterms:modified>
</cp:coreProperties>
</file>